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8" r:id="rId4"/>
  </p:sldMasterIdLst>
  <p:notesMasterIdLst>
    <p:notesMasterId r:id="rId20"/>
  </p:notesMasterIdLst>
  <p:sldIdLst>
    <p:sldId id="306" r:id="rId5"/>
    <p:sldId id="308" r:id="rId6"/>
    <p:sldId id="309" r:id="rId7"/>
    <p:sldId id="315" r:id="rId8"/>
    <p:sldId id="29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1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4D9"/>
    <a:srgbClr val="FF3399"/>
    <a:srgbClr val="0FDDF9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80382D-EFA8-4A97-B283-0F657B437E2F}" v="509" dt="2023-05-13T04:53:46.3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11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100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25101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2483501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63702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541611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21330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867379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559913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0564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3660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36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Graphic 12">
            <a:extLst>
              <a:ext uri="{FF2B5EF4-FFF2-40B4-BE49-F238E27FC236}">
                <a16:creationId xmlns:a16="http://schemas.microsoft.com/office/drawing/2014/main" id="{A5E2F2A8-98F9-282A-2807-0BFA00FA8DE1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Graphic 13">
            <a:extLst>
              <a:ext uri="{FF2B5EF4-FFF2-40B4-BE49-F238E27FC236}">
                <a16:creationId xmlns:a16="http://schemas.microsoft.com/office/drawing/2014/main" id="{A3F8E5A4-F749-02C8-3083-966F80DCD71B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" name="Graphic 15">
            <a:extLst>
              <a:ext uri="{FF2B5EF4-FFF2-40B4-BE49-F238E27FC236}">
                <a16:creationId xmlns:a16="http://schemas.microsoft.com/office/drawing/2014/main" id="{5B523F00-0A75-27B0-76CF-8F5B1633A1DE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22">
            <a:extLst>
              <a:ext uri="{FF2B5EF4-FFF2-40B4-BE49-F238E27FC236}">
                <a16:creationId xmlns:a16="http://schemas.microsoft.com/office/drawing/2014/main" id="{9B8E2431-EB8A-1E5D-6E24-6266C941F64E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D7032BC8-171D-DD87-4D18-0DEEB51E8AF6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23">
            <a:extLst>
              <a:ext uri="{FF2B5EF4-FFF2-40B4-BE49-F238E27FC236}">
                <a16:creationId xmlns:a16="http://schemas.microsoft.com/office/drawing/2014/main" id="{19B5D3C4-0C2A-618B-2F3B-D2B6F9678271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9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Graphic 15">
            <a:extLst>
              <a:ext uri="{FF2B5EF4-FFF2-40B4-BE49-F238E27FC236}">
                <a16:creationId xmlns:a16="http://schemas.microsoft.com/office/drawing/2014/main" id="{BD7AB493-6D08-5594-2747-596730654D5A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" name="Graphic 16">
            <a:extLst>
              <a:ext uri="{FF2B5EF4-FFF2-40B4-BE49-F238E27FC236}">
                <a16:creationId xmlns:a16="http://schemas.microsoft.com/office/drawing/2014/main" id="{1855D6A6-0222-9704-09CB-72EDD74F4578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14">
            <a:extLst>
              <a:ext uri="{FF2B5EF4-FFF2-40B4-BE49-F238E27FC236}">
                <a16:creationId xmlns:a16="http://schemas.microsoft.com/office/drawing/2014/main" id="{F98BD0C0-9D78-3235-453C-D2F4A010902A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AA955321-52E8-D7C6-E9B5-20ED2A8845ED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3BBE90CA-18FC-36E6-A164-552E6DE0DFEB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4">
            <a:extLst>
              <a:ext uri="{FF2B5EF4-FFF2-40B4-BE49-F238E27FC236}">
                <a16:creationId xmlns:a16="http://schemas.microsoft.com/office/drawing/2014/main" id="{A5DF6B9A-E827-3A02-3E60-856D651E1A9A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07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4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178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37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23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04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7" r:id="rId18"/>
    <p:sldLayoutId id="2147483780" r:id="rId19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 spc="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DIETARY FIBER</a:t>
            </a:r>
            <a:br>
              <a:rPr lang="en-US" sz="8000" spc="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spc="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2400" spc="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-ANGULAR PROJECT</a:t>
            </a:r>
            <a:br>
              <a:rPr lang="en-US" sz="8000" spc="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80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Aluru Dhileep Kumar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19001178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289565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ADMIN-LOGIN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9429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A6969A-E656-5D61-C077-4171455573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6795"/>
          <a:stretch/>
        </p:blipFill>
        <p:spPr>
          <a:xfrm>
            <a:off x="0" y="-506467"/>
            <a:ext cx="12191695" cy="50202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916" y="4854346"/>
            <a:ext cx="10407602" cy="86802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PRODUCT DETAILS IN TABULAR FORMAT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917" y="5722374"/>
            <a:ext cx="10407602" cy="487924"/>
          </a:xfrm>
        </p:spPr>
        <p:txBody>
          <a:bodyPr>
            <a:normAutofit/>
          </a:bodyPr>
          <a:lstStyle/>
          <a:p>
            <a:endParaRPr lang="en-US">
              <a:solidFill>
                <a:schemeClr val="tx2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28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265" y="172720"/>
            <a:ext cx="10260990" cy="863600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ADDING NEW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AFA4C5F-0773-E9BD-5249-D67297405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6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001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4B77694-5AE8-0EA8-D119-8A7AF75604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6795"/>
          <a:stretch/>
        </p:blipFill>
        <p:spPr>
          <a:xfrm>
            <a:off x="305" y="8461"/>
            <a:ext cx="12191695" cy="5448305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0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760" y="5022753"/>
            <a:ext cx="8687752" cy="868026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ADDING RESPONSES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917" y="5722374"/>
            <a:ext cx="10407602" cy="487924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2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410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005" y="95250"/>
            <a:ext cx="10140645" cy="647700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RESPONDING THROUGH ADMIN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FF0FF2AD-FD27-D15E-24CF-835C66FC0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2950"/>
            <a:ext cx="1219200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6782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>
          <a:xfrm>
            <a:off x="1777111" y="397339"/>
            <a:ext cx="1952279" cy="1952279"/>
          </a:xfrm>
        </p:spPr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/>
          <a:srcRect t="108" b="108"/>
          <a:stretch/>
        </p:blipFill>
        <p:spPr/>
      </p:pic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Introduction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Dietary fiber plays a crucial role in supporting overall health and well-being. Fiber acts as a prebiotic, providing nourishment for beneficial bacteria in the gut. This promotes a healthy balance of gut microbiota, which is associated with various aspects of health, including immune function and mental well-being.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 flipV="1">
            <a:off x="10299199" y="2326937"/>
            <a:ext cx="990599" cy="457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051544" y="2332037"/>
            <a:ext cx="2047757" cy="28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Placeholder 6" descr="Close-up of a bowl of fruit&#10;&#10;Description automatically generated">
            <a:extLst>
              <a:ext uri="{FF2B5EF4-FFF2-40B4-BE49-F238E27FC236}">
                <a16:creationId xmlns:a16="http://schemas.microsoft.com/office/drawing/2014/main" id="{C11370B4-6031-5E27-0BEA-95792ED434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9916" r="9916"/>
          <a:stretch>
            <a:fillRect/>
          </a:stretch>
        </p:blipFill>
        <p:spPr>
          <a:xfrm>
            <a:off x="7372351" y="1781174"/>
            <a:ext cx="4346574" cy="4048125"/>
          </a:xfrm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-18606"/>
            <a:ext cx="5703043" cy="1095374"/>
          </a:xfrm>
        </p:spPr>
        <p:txBody>
          <a:bodyPr/>
          <a:lstStyle/>
          <a:p>
            <a:r>
              <a:rPr lang="en-US" sz="3600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WINDOW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076768"/>
            <a:ext cx="3826619" cy="4704464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in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0FDDF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rgbClr val="0FDDF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Lazy loading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0FDDF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rgbClr val="0FDDF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rgbClr val="0FDDF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0FDDF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F75A5E-1B29-5D25-7D57-A84F356CB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5" y="1171574"/>
            <a:ext cx="8677275" cy="5686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F1B72C-5309-59E1-81BA-C0CE9754E8E6}"/>
              </a:ext>
            </a:extLst>
          </p:cNvPr>
          <p:cNvSpPr txBox="1"/>
          <p:nvPr/>
        </p:nvSpPr>
        <p:spPr>
          <a:xfrm>
            <a:off x="10201275" y="529081"/>
            <a:ext cx="11620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DA9DAA-006C-4F4B-980E-E3DF019B24E2}" type="slidenum"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rgbClr val="EA631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A631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308615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USER-LOGIN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336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8831" y="208878"/>
            <a:ext cx="9404723" cy="1400530"/>
          </a:xfrm>
        </p:spPr>
        <p:txBody>
          <a:bodyPr>
            <a:normAutofit/>
          </a:bodyPr>
          <a:lstStyle/>
          <a:p>
            <a:endParaRPr lang="en-US" sz="5400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5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11FE0CA-695C-36AC-B581-E51158254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783704"/>
          </a:xfrm>
        </p:spPr>
      </p:pic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330" y="0"/>
            <a:ext cx="10260990" cy="923925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PRODUCT-DETAILS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F98BBCA-1F73-04EB-70BD-D6BAED5D8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925"/>
            <a:ext cx="122777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874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545" y="203841"/>
            <a:ext cx="10260990" cy="586734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DIET-PLAN 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91AE3E9-C79E-A611-4015-29CB4246C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300"/>
            <a:ext cx="12192000" cy="598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25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108590"/>
            <a:ext cx="10260990" cy="5676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YOUR OWN-DIET PLAN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A4CBF8A-32F6-7B0C-5F05-199257506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76274"/>
            <a:ext cx="12191695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706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-138425"/>
            <a:ext cx="10260990" cy="1123945"/>
          </a:xfrm>
        </p:spPr>
        <p:txBody>
          <a:bodyPr>
            <a:noAutofit/>
          </a:bodyPr>
          <a:lstStyle/>
          <a:p>
            <a:pPr algn="ctr"/>
            <a:r>
              <a:rPr lang="en-US" sz="54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FORUM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3832500"/>
            <a:ext cx="10260990" cy="1209763"/>
          </a:xfrm>
        </p:spPr>
        <p:txBody>
          <a:bodyPr>
            <a:normAutofit/>
          </a:bodyPr>
          <a:lstStyle/>
          <a:p>
            <a:pPr algn="ctr"/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31D4EBF-4E21-F8A5-3B59-CC727060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5520"/>
            <a:ext cx="12192000" cy="587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674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16c05727-aa75-4e4a-9b5f-8a80a1165891"/>
    <ds:schemaRef ds:uri="71af3243-3dd4-4a8d-8c0d-dd76da1f02a5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108</Words>
  <Application>Microsoft Office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DIETARY FIBER                     -ANGULAR PROJECT </vt:lpstr>
      <vt:lpstr>Introduction</vt:lpstr>
      <vt:lpstr>LOGIN WINDOW</vt:lpstr>
      <vt:lpstr>USER-LOGIN </vt:lpstr>
      <vt:lpstr>PowerPoint Presentation</vt:lpstr>
      <vt:lpstr>PRODUCT-DETAILS</vt:lpstr>
      <vt:lpstr>DIET-PLAN DETAILS</vt:lpstr>
      <vt:lpstr>CREATE YOUR OWN-DIET PLAN</vt:lpstr>
      <vt:lpstr>FORUM</vt:lpstr>
      <vt:lpstr>ADMIN-LOGIN</vt:lpstr>
      <vt:lpstr>PRODUCT DETAILS IN TABULAR FORMAT </vt:lpstr>
      <vt:lpstr>ADDING NEW PRODUCT</vt:lpstr>
      <vt:lpstr>ADDING RESPONSES </vt:lpstr>
      <vt:lpstr>RESPONDING THROUGH ADMIN END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DIETARY FIBER </dc:title>
  <dc:creator>Aluru Dhileep Kumar</dc:creator>
  <cp:lastModifiedBy>Aluru Dhileep Kumar</cp:lastModifiedBy>
  <cp:revision>2</cp:revision>
  <dcterms:created xsi:type="dcterms:W3CDTF">2023-05-13T01:58:20Z</dcterms:created>
  <dcterms:modified xsi:type="dcterms:W3CDTF">2023-05-13T04:55:50Z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